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6" r:id="rId3"/>
    <p:sldId id="264" r:id="rId4"/>
    <p:sldId id="261" r:id="rId5"/>
    <p:sldId id="262" r:id="rId6"/>
    <p:sldId id="263" r:id="rId7"/>
    <p:sldId id="260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892" autoAdjust="0"/>
  </p:normalViewPr>
  <p:slideViewPr>
    <p:cSldViewPr>
      <p:cViewPr varScale="1">
        <p:scale>
          <a:sx n="103" d="100"/>
          <a:sy n="103" d="100"/>
        </p:scale>
        <p:origin x="-202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970C6338-A2BD-4582-A45E-547F02607AB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549275"/>
          </a:xfrm>
          <a:prstGeom prst="rect">
            <a:avLst/>
          </a:prstGeom>
          <a:solidFill>
            <a:srgbClr val="00001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 type="none" w="sm" len="sm"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sz="2400">
              <a:latin typeface="Times New Roman" pitchFamily="18" charset="0"/>
            </a:endParaRPr>
          </a:p>
        </p:txBody>
      </p:sp>
      <p:pic>
        <p:nvPicPr>
          <p:cNvPr id="12" name="Picture 3" descr="01_b_symbol_rever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9525"/>
            <a:ext cx="173990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7"/>
          <p:cNvSpPr txBox="1">
            <a:spLocks noChangeArrowheads="1"/>
          </p:cNvSpPr>
          <p:nvPr/>
        </p:nvSpPr>
        <p:spPr bwMode="auto">
          <a:xfrm>
            <a:off x="6934200" y="76200"/>
            <a:ext cx="2362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Display Division</a:t>
            </a:r>
          </a:p>
        </p:txBody>
      </p:sp>
    </p:spTree>
    <p:extLst>
      <p:ext uri="{BB962C8B-B14F-4D97-AF65-F5344CB8AC3E}">
        <p14:creationId xmlns:p14="http://schemas.microsoft.com/office/powerpoint/2010/main" val="554210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d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970C6338-A2BD-4582-A45E-547F02607ABE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549275"/>
          </a:xfrm>
          <a:prstGeom prst="rect">
            <a:avLst/>
          </a:prstGeom>
          <a:solidFill>
            <a:srgbClr val="00001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 type="none" w="sm" len="sm"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sz="2400">
              <a:latin typeface="Times New Roman" pitchFamily="18" charset="0"/>
            </a:endParaRPr>
          </a:p>
        </p:txBody>
      </p:sp>
      <p:pic>
        <p:nvPicPr>
          <p:cNvPr id="6" name="Picture 3" descr="01_b_symbol_rever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9525"/>
            <a:ext cx="173990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934200" y="76200"/>
            <a:ext cx="2362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Display Division</a:t>
            </a:r>
          </a:p>
        </p:txBody>
      </p:sp>
      <p:pic>
        <p:nvPicPr>
          <p:cNvPr id="7" name="Picture 6" descr="01_symbol_statement_colo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8281" y="2170906"/>
            <a:ext cx="6167438" cy="251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96183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9274"/>
            <a:ext cx="8229600" cy="868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970C6338-A2BD-4582-A45E-547F02607AB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549275"/>
          </a:xfrm>
          <a:prstGeom prst="rect">
            <a:avLst/>
          </a:prstGeom>
          <a:solidFill>
            <a:srgbClr val="00001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 type="none" w="sm" len="sm"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sz="2400">
              <a:latin typeface="Times New Roman" pitchFamily="18" charset="0"/>
            </a:endParaRPr>
          </a:p>
        </p:txBody>
      </p:sp>
      <p:pic>
        <p:nvPicPr>
          <p:cNvPr id="9" name="Picture 3" descr="01_b_symbol_rever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9525"/>
            <a:ext cx="173990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7"/>
          <p:cNvSpPr txBox="1">
            <a:spLocks noChangeArrowheads="1"/>
          </p:cNvSpPr>
          <p:nvPr/>
        </p:nvSpPr>
        <p:spPr bwMode="auto">
          <a:xfrm>
            <a:off x="6934200" y="76200"/>
            <a:ext cx="2362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Display Division</a:t>
            </a:r>
          </a:p>
        </p:txBody>
      </p:sp>
    </p:spTree>
    <p:extLst>
      <p:ext uri="{BB962C8B-B14F-4D97-AF65-F5344CB8AC3E}">
        <p14:creationId xmlns:p14="http://schemas.microsoft.com/office/powerpoint/2010/main" val="2018750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970C6338-A2BD-4582-A45E-547F02607AB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549275"/>
          </a:xfrm>
          <a:prstGeom prst="rect">
            <a:avLst/>
          </a:prstGeom>
          <a:solidFill>
            <a:srgbClr val="00001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 type="none" w="sm" len="sm"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sz="2400">
              <a:latin typeface="Times New Roman" pitchFamily="18" charset="0"/>
            </a:endParaRPr>
          </a:p>
        </p:txBody>
      </p:sp>
      <p:pic>
        <p:nvPicPr>
          <p:cNvPr id="8" name="Picture 3" descr="01_b_symbol_rever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9525"/>
            <a:ext cx="173990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7"/>
          <p:cNvSpPr txBox="1">
            <a:spLocks noChangeArrowheads="1"/>
          </p:cNvSpPr>
          <p:nvPr/>
        </p:nvSpPr>
        <p:spPr bwMode="auto">
          <a:xfrm>
            <a:off x="6934200" y="76200"/>
            <a:ext cx="2362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Display Division</a:t>
            </a:r>
          </a:p>
        </p:txBody>
      </p:sp>
    </p:spTree>
    <p:extLst>
      <p:ext uri="{BB962C8B-B14F-4D97-AF65-F5344CB8AC3E}">
        <p14:creationId xmlns:p14="http://schemas.microsoft.com/office/powerpoint/2010/main" val="4151608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9274"/>
            <a:ext cx="8229600" cy="868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970C6338-A2BD-4582-A45E-547F02607AB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549275"/>
          </a:xfrm>
          <a:prstGeom prst="rect">
            <a:avLst/>
          </a:prstGeom>
          <a:solidFill>
            <a:srgbClr val="00001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 type="none" w="sm" len="sm"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sz="2400">
              <a:latin typeface="Times New Roman" pitchFamily="18" charset="0"/>
            </a:endParaRPr>
          </a:p>
        </p:txBody>
      </p:sp>
      <p:pic>
        <p:nvPicPr>
          <p:cNvPr id="9" name="Picture 3" descr="01_b_symbol_rever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9525"/>
            <a:ext cx="173990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7"/>
          <p:cNvSpPr txBox="1">
            <a:spLocks noChangeArrowheads="1"/>
          </p:cNvSpPr>
          <p:nvPr/>
        </p:nvSpPr>
        <p:spPr bwMode="auto">
          <a:xfrm>
            <a:off x="6934200" y="76200"/>
            <a:ext cx="2362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Display Division</a:t>
            </a:r>
          </a:p>
        </p:txBody>
      </p:sp>
    </p:spTree>
    <p:extLst>
      <p:ext uri="{BB962C8B-B14F-4D97-AF65-F5344CB8AC3E}">
        <p14:creationId xmlns:p14="http://schemas.microsoft.com/office/powerpoint/2010/main" val="465760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9274"/>
            <a:ext cx="8229600" cy="8683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970C6338-A2BD-4582-A45E-547F02607AB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549275"/>
          </a:xfrm>
          <a:prstGeom prst="rect">
            <a:avLst/>
          </a:prstGeom>
          <a:solidFill>
            <a:srgbClr val="00001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 type="none" w="sm" len="sm"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sz="2400">
              <a:latin typeface="Times New Roman" pitchFamily="18" charset="0"/>
            </a:endParaRPr>
          </a:p>
        </p:txBody>
      </p:sp>
      <p:pic>
        <p:nvPicPr>
          <p:cNvPr id="11" name="Picture 3" descr="01_b_symbol_rever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9525"/>
            <a:ext cx="173990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7"/>
          <p:cNvSpPr txBox="1">
            <a:spLocks noChangeArrowheads="1"/>
          </p:cNvSpPr>
          <p:nvPr/>
        </p:nvSpPr>
        <p:spPr bwMode="auto">
          <a:xfrm>
            <a:off x="6934200" y="76200"/>
            <a:ext cx="2362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Display Division</a:t>
            </a:r>
          </a:p>
        </p:txBody>
      </p:sp>
    </p:spTree>
    <p:extLst>
      <p:ext uri="{BB962C8B-B14F-4D97-AF65-F5344CB8AC3E}">
        <p14:creationId xmlns:p14="http://schemas.microsoft.com/office/powerpoint/2010/main" val="3761622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9274"/>
            <a:ext cx="8229600" cy="868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970C6338-A2BD-4582-A45E-547F02607ABE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549275"/>
          </a:xfrm>
          <a:prstGeom prst="rect">
            <a:avLst/>
          </a:prstGeom>
          <a:solidFill>
            <a:srgbClr val="00001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 type="none" w="sm" len="sm"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sz="2400">
              <a:latin typeface="Times New Roman" pitchFamily="18" charset="0"/>
            </a:endParaRPr>
          </a:p>
        </p:txBody>
      </p:sp>
      <p:pic>
        <p:nvPicPr>
          <p:cNvPr id="7" name="Picture 3" descr="01_b_symbol_rever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9525"/>
            <a:ext cx="173990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7"/>
          <p:cNvSpPr txBox="1">
            <a:spLocks noChangeArrowheads="1"/>
          </p:cNvSpPr>
          <p:nvPr/>
        </p:nvSpPr>
        <p:spPr bwMode="auto">
          <a:xfrm>
            <a:off x="6934200" y="76200"/>
            <a:ext cx="2362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Display Division</a:t>
            </a:r>
          </a:p>
        </p:txBody>
      </p:sp>
    </p:spTree>
    <p:extLst>
      <p:ext uri="{BB962C8B-B14F-4D97-AF65-F5344CB8AC3E}">
        <p14:creationId xmlns:p14="http://schemas.microsoft.com/office/powerpoint/2010/main" val="2879609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970C6338-A2BD-4582-A45E-547F02607ABE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549275"/>
          </a:xfrm>
          <a:prstGeom prst="rect">
            <a:avLst/>
          </a:prstGeom>
          <a:solidFill>
            <a:srgbClr val="00001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 type="none" w="sm" len="sm"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sz="2400">
              <a:latin typeface="Times New Roman" pitchFamily="18" charset="0"/>
            </a:endParaRPr>
          </a:p>
        </p:txBody>
      </p:sp>
      <p:pic>
        <p:nvPicPr>
          <p:cNvPr id="6" name="Picture 3" descr="01_b_symbol_rever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9525"/>
            <a:ext cx="173990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934200" y="76200"/>
            <a:ext cx="2362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Display Division</a:t>
            </a:r>
          </a:p>
        </p:txBody>
      </p:sp>
    </p:spTree>
    <p:extLst>
      <p:ext uri="{BB962C8B-B14F-4D97-AF65-F5344CB8AC3E}">
        <p14:creationId xmlns:p14="http://schemas.microsoft.com/office/powerpoint/2010/main" val="1639060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9274"/>
            <a:ext cx="3008313" cy="885825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549275"/>
            <a:ext cx="5111750" cy="5576888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970C6338-A2BD-4582-A45E-547F02607AB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549275"/>
          </a:xfrm>
          <a:prstGeom prst="rect">
            <a:avLst/>
          </a:prstGeom>
          <a:solidFill>
            <a:srgbClr val="00001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 type="none" w="sm" len="sm"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sz="2400">
              <a:latin typeface="Times New Roman" pitchFamily="18" charset="0"/>
            </a:endParaRPr>
          </a:p>
        </p:txBody>
      </p:sp>
      <p:pic>
        <p:nvPicPr>
          <p:cNvPr id="9" name="Picture 3" descr="01_b_symbol_rever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9525"/>
            <a:ext cx="173990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7"/>
          <p:cNvSpPr txBox="1">
            <a:spLocks noChangeArrowheads="1"/>
          </p:cNvSpPr>
          <p:nvPr/>
        </p:nvSpPr>
        <p:spPr bwMode="auto">
          <a:xfrm>
            <a:off x="6934200" y="76200"/>
            <a:ext cx="2362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Display Division</a:t>
            </a:r>
          </a:p>
        </p:txBody>
      </p:sp>
    </p:spTree>
    <p:extLst>
      <p:ext uri="{BB962C8B-B14F-4D97-AF65-F5344CB8AC3E}">
        <p14:creationId xmlns:p14="http://schemas.microsoft.com/office/powerpoint/2010/main" val="3996150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970C6338-A2BD-4582-A45E-547F02607AB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549275"/>
          </a:xfrm>
          <a:prstGeom prst="rect">
            <a:avLst/>
          </a:prstGeom>
          <a:solidFill>
            <a:srgbClr val="00001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 type="none" w="sm" len="sm"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sz="2400">
              <a:latin typeface="Times New Roman" pitchFamily="18" charset="0"/>
            </a:endParaRPr>
          </a:p>
        </p:txBody>
      </p:sp>
      <p:pic>
        <p:nvPicPr>
          <p:cNvPr id="9" name="Picture 3" descr="01_b_symbol_rever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9525"/>
            <a:ext cx="173990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7"/>
          <p:cNvSpPr txBox="1">
            <a:spLocks noChangeArrowheads="1"/>
          </p:cNvSpPr>
          <p:nvPr/>
        </p:nvSpPr>
        <p:spPr bwMode="auto">
          <a:xfrm>
            <a:off x="6934200" y="76200"/>
            <a:ext cx="2362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Display Division</a:t>
            </a:r>
          </a:p>
        </p:txBody>
      </p:sp>
    </p:spTree>
    <p:extLst>
      <p:ext uri="{BB962C8B-B14F-4D97-AF65-F5344CB8AC3E}">
        <p14:creationId xmlns:p14="http://schemas.microsoft.com/office/powerpoint/2010/main" val="624298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5" descr="magic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7000" cy="12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 type="none" w="sm" len="sm"/>
                <a:tailEnd/>
              </a14:hiddenLine>
            </a:ext>
          </a:extLst>
        </p:spPr>
      </p:pic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762000"/>
          </a:xfrm>
          <a:prstGeom prst="rect">
            <a:avLst/>
          </a:prstGeom>
          <a:solidFill>
            <a:srgbClr val="00001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 type="none" w="sm" len="sm"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sz="2400">
              <a:latin typeface="Times New Roman" pitchFamily="18" charset="0"/>
            </a:endParaRPr>
          </a:p>
        </p:txBody>
      </p:sp>
      <p:pic>
        <p:nvPicPr>
          <p:cNvPr id="9" name="Picture 3" descr="01_b_symbol_revers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9525"/>
            <a:ext cx="2438400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4" descr="14_b_statement_revers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8238" y="274638"/>
            <a:ext cx="27781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7"/>
          <p:cNvSpPr txBox="1">
            <a:spLocks noChangeArrowheads="1"/>
          </p:cNvSpPr>
          <p:nvPr/>
        </p:nvSpPr>
        <p:spPr bwMode="auto">
          <a:xfrm>
            <a:off x="0" y="1143000"/>
            <a:ext cx="91440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KYOCERA Industrial Ceramics Corporation</a:t>
            </a:r>
          </a:p>
          <a:p>
            <a:pPr algn="ctr" eaLnBrk="1" hangingPunct="1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Display Division</a:t>
            </a:r>
          </a:p>
        </p:txBody>
      </p:sp>
    </p:spTree>
    <p:extLst>
      <p:ext uri="{BB962C8B-B14F-4D97-AF65-F5344CB8AC3E}">
        <p14:creationId xmlns:p14="http://schemas.microsoft.com/office/powerpoint/2010/main" val="1952283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Methods for Mounting </a:t>
            </a:r>
            <a:br>
              <a:rPr lang="en-US" dirty="0" smtClean="0"/>
            </a:br>
            <a:r>
              <a:rPr lang="en-US" dirty="0" smtClean="0"/>
              <a:t>LCD Displays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John Khalaf</a:t>
            </a:r>
          </a:p>
          <a:p>
            <a:r>
              <a:rPr lang="en-US" dirty="0" smtClean="0"/>
              <a:t>5-23-2016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0271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2900" y="533400"/>
            <a:ext cx="845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Modules have 3 mounting styles:  Side Screws, Front Holes, No Holes </a:t>
            </a:r>
            <a:endParaRPr lang="en-US" b="1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243387" y="3648076"/>
            <a:ext cx="657225" cy="445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9675" y="1371600"/>
            <a:ext cx="67246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5946" y="2286000"/>
            <a:ext cx="3812107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42900" y="1310371"/>
            <a:ext cx="10572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Side</a:t>
            </a:r>
          </a:p>
          <a:p>
            <a:r>
              <a:rPr lang="en-US" dirty="0" smtClean="0"/>
              <a:t>Screws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847849" y="3391584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Front</a:t>
            </a:r>
          </a:p>
          <a:p>
            <a:r>
              <a:rPr lang="en-US" dirty="0" smtClean="0"/>
              <a:t>Holes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00175" y="5564506"/>
            <a:ext cx="9429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 Holes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0260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2900" y="533400"/>
            <a:ext cx="845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Disclaimer: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42900" y="2590800"/>
            <a:ext cx="8458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The methods shown in this presentation are for illustrative purposes only.</a:t>
            </a:r>
          </a:p>
          <a:p>
            <a:pPr algn="ctr"/>
            <a:endParaRPr lang="en-US" b="1" dirty="0" smtClean="0"/>
          </a:p>
          <a:p>
            <a:pPr algn="ctr"/>
            <a:r>
              <a:rPr lang="en-US" b="1" dirty="0" smtClean="0"/>
              <a:t>Your actual methods may be different.</a:t>
            </a:r>
          </a:p>
        </p:txBody>
      </p:sp>
    </p:spTree>
    <p:extLst>
      <p:ext uri="{BB962C8B-B14F-4D97-AF65-F5344CB8AC3E}">
        <p14:creationId xmlns:p14="http://schemas.microsoft.com/office/powerpoint/2010/main" val="3179941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2900" y="533400"/>
            <a:ext cx="845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Side Screws Mounting 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886199" y="4086766"/>
            <a:ext cx="1057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  <a:r>
              <a:rPr lang="en-US" dirty="0" smtClean="0"/>
              <a:t>racket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8211" y="2562765"/>
            <a:ext cx="7267575" cy="134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1" name="Straight Arrow Connector 10"/>
          <p:cNvCxnSpPr/>
          <p:nvPr/>
        </p:nvCxnSpPr>
        <p:spPr>
          <a:xfrm flipH="1" flipV="1">
            <a:off x="3657599" y="3781966"/>
            <a:ext cx="304800" cy="381000"/>
          </a:xfrm>
          <a:prstGeom prst="straightConnector1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695449" y="2029366"/>
            <a:ext cx="1057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Bezel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545079" y="2276778"/>
            <a:ext cx="1057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Seal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 flipH="1">
            <a:off x="1684019" y="2524666"/>
            <a:ext cx="899160" cy="297180"/>
          </a:xfrm>
          <a:prstGeom prst="straightConnector1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1562099" y="2318926"/>
            <a:ext cx="243840" cy="297180"/>
          </a:xfrm>
          <a:prstGeom prst="straightConnector1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" name="TextBox 2047"/>
          <p:cNvSpPr txBox="1"/>
          <p:nvPr/>
        </p:nvSpPr>
        <p:spPr>
          <a:xfrm>
            <a:off x="5410199" y="4465930"/>
            <a:ext cx="3276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Displays should be supported in the center to prevent bowing.  (Shown here is a bracket with foam against the back of the display.)</a:t>
            </a:r>
            <a:endParaRPr lang="en-US" dirty="0"/>
          </a:p>
        </p:txBody>
      </p:sp>
      <p:cxnSp>
        <p:nvCxnSpPr>
          <p:cNvPr id="34" name="Straight Arrow Connector 33"/>
          <p:cNvCxnSpPr/>
          <p:nvPr/>
        </p:nvCxnSpPr>
        <p:spPr>
          <a:xfrm flipH="1" flipV="1">
            <a:off x="4754244" y="3427568"/>
            <a:ext cx="732156" cy="1038364"/>
          </a:xfrm>
          <a:prstGeom prst="straightConnector1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77" name="Group 2076"/>
          <p:cNvGrpSpPr/>
          <p:nvPr/>
        </p:nvGrpSpPr>
        <p:grpSpPr>
          <a:xfrm>
            <a:off x="4332922" y="3240272"/>
            <a:ext cx="474345" cy="523250"/>
            <a:chOff x="2514600" y="5715000"/>
            <a:chExt cx="474345" cy="523250"/>
          </a:xfrm>
        </p:grpSpPr>
        <p:grpSp>
          <p:nvGrpSpPr>
            <p:cNvPr id="2073" name="Group 2072"/>
            <p:cNvGrpSpPr/>
            <p:nvPr/>
          </p:nvGrpSpPr>
          <p:grpSpPr>
            <a:xfrm>
              <a:off x="2514600" y="5791200"/>
              <a:ext cx="474345" cy="447050"/>
              <a:chOff x="2278380" y="5349230"/>
              <a:chExt cx="474345" cy="447050"/>
            </a:xfrm>
          </p:grpSpPr>
          <p:cxnSp>
            <p:nvCxnSpPr>
              <p:cNvPr id="2052" name="Straight Connector 2051"/>
              <p:cNvCxnSpPr/>
              <p:nvPr/>
            </p:nvCxnSpPr>
            <p:spPr>
              <a:xfrm flipV="1">
                <a:off x="2278380" y="5460325"/>
                <a:ext cx="365760" cy="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4" name="Straight Connector 2053"/>
              <p:cNvCxnSpPr/>
              <p:nvPr/>
            </p:nvCxnSpPr>
            <p:spPr>
              <a:xfrm>
                <a:off x="2644140" y="5460326"/>
                <a:ext cx="2540" cy="33595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>
                <a:off x="2278380" y="5349230"/>
                <a:ext cx="4724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>
                <a:off x="2750820" y="5349230"/>
                <a:ext cx="0" cy="44705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2" name="Straight Connector 2061"/>
              <p:cNvCxnSpPr/>
              <p:nvPr/>
            </p:nvCxnSpPr>
            <p:spPr>
              <a:xfrm>
                <a:off x="2278380" y="5349230"/>
                <a:ext cx="0" cy="11109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5" name="Straight Connector 2064"/>
              <p:cNvCxnSpPr/>
              <p:nvPr/>
            </p:nvCxnSpPr>
            <p:spPr>
              <a:xfrm>
                <a:off x="2646680" y="5796280"/>
                <a:ext cx="106045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076" name="Rectangle 2075"/>
            <p:cNvSpPr/>
            <p:nvPr/>
          </p:nvSpPr>
          <p:spPr>
            <a:xfrm>
              <a:off x="2514600" y="5715000"/>
              <a:ext cx="472440" cy="762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2010726" y="4271432"/>
            <a:ext cx="21259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Attach bracket to customer housing</a:t>
            </a:r>
            <a:endParaRPr lang="en-US" dirty="0"/>
          </a:p>
        </p:txBody>
      </p:sp>
      <p:cxnSp>
        <p:nvCxnSpPr>
          <p:cNvPr id="68" name="Straight Arrow Connector 67"/>
          <p:cNvCxnSpPr/>
          <p:nvPr/>
        </p:nvCxnSpPr>
        <p:spPr>
          <a:xfrm flipH="1" flipV="1">
            <a:off x="1600199" y="3705766"/>
            <a:ext cx="457200" cy="565666"/>
          </a:xfrm>
          <a:prstGeom prst="straightConnector1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6553200" y="2562765"/>
            <a:ext cx="990600" cy="416601"/>
          </a:xfrm>
          <a:prstGeom prst="straightConnector1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109840" y="1085707"/>
            <a:ext cx="488175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Two typical </a:t>
            </a:r>
            <a:r>
              <a:rPr lang="en-US" dirty="0" smtClean="0"/>
              <a:t>screw </a:t>
            </a:r>
            <a:r>
              <a:rPr lang="en-US" dirty="0" smtClean="0"/>
              <a:t>threads </a:t>
            </a:r>
            <a:r>
              <a:rPr lang="en-US" dirty="0" smtClean="0"/>
              <a:t>(depends on display): </a:t>
            </a:r>
          </a:p>
          <a:p>
            <a:r>
              <a:rPr lang="en-US" dirty="0" smtClean="0"/>
              <a:t>M2 x </a:t>
            </a:r>
            <a:r>
              <a:rPr lang="en-US" dirty="0" smtClean="0">
                <a:solidFill>
                  <a:srgbClr val="FF0000"/>
                </a:solidFill>
              </a:rPr>
              <a:t>2.5mm depth MAX.</a:t>
            </a:r>
          </a:p>
          <a:p>
            <a:r>
              <a:rPr lang="en-US" dirty="0" smtClean="0"/>
              <a:t>Torque is </a:t>
            </a:r>
            <a:r>
              <a:rPr lang="en-US" dirty="0" smtClean="0"/>
              <a:t>2.0kgf </a:t>
            </a:r>
            <a:r>
              <a:rPr lang="en-US" dirty="0" smtClean="0"/>
              <a:t>c</a:t>
            </a:r>
            <a:r>
              <a:rPr lang="en-US" dirty="0" smtClean="0"/>
              <a:t>m               </a:t>
            </a:r>
            <a:r>
              <a:rPr lang="en-US" dirty="0" smtClean="0"/>
              <a:t>Or</a:t>
            </a:r>
          </a:p>
          <a:p>
            <a:r>
              <a:rPr lang="en-US" dirty="0" smtClean="0"/>
              <a:t>M3 x </a:t>
            </a:r>
            <a:r>
              <a:rPr lang="en-US" dirty="0" smtClean="0">
                <a:solidFill>
                  <a:srgbClr val="FF0000"/>
                </a:solidFill>
              </a:rPr>
              <a:t>3.9mm depth MAX.</a:t>
            </a:r>
          </a:p>
          <a:p>
            <a:r>
              <a:rPr lang="en-US" dirty="0" smtClean="0"/>
              <a:t>Torque is 0.35Nm</a:t>
            </a:r>
            <a:endParaRPr lang="en-US" dirty="0"/>
          </a:p>
          <a:p>
            <a:endParaRPr lang="en-US" dirty="0" smtClean="0"/>
          </a:p>
        </p:txBody>
      </p:sp>
      <p:cxnSp>
        <p:nvCxnSpPr>
          <p:cNvPr id="30" name="Straight Arrow Connector 29"/>
          <p:cNvCxnSpPr/>
          <p:nvPr/>
        </p:nvCxnSpPr>
        <p:spPr>
          <a:xfrm flipH="1">
            <a:off x="1600199" y="2562765"/>
            <a:ext cx="2536507" cy="416601"/>
          </a:xfrm>
          <a:prstGeom prst="straightConnector1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4136706" y="1371600"/>
            <a:ext cx="2416494" cy="5912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136706" y="1971495"/>
            <a:ext cx="2416494" cy="5912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947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2900" y="533400"/>
            <a:ext cx="845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Front Holes Mounting</a:t>
            </a:r>
            <a:endParaRPr lang="en-US" b="1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276600"/>
            <a:ext cx="3812107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42900" y="3413162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Front</a:t>
            </a:r>
          </a:p>
          <a:p>
            <a:r>
              <a:rPr lang="en-US" dirty="0" smtClean="0"/>
              <a:t>Holes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706" y="1524000"/>
            <a:ext cx="7128586" cy="10743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733549" y="1010058"/>
            <a:ext cx="1057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Bezel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83179" y="1257470"/>
            <a:ext cx="1057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Seal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1722119" y="1505358"/>
            <a:ext cx="899160" cy="297180"/>
          </a:xfrm>
          <a:prstGeom prst="straightConnector1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1600200" y="1299618"/>
            <a:ext cx="243839" cy="354330"/>
          </a:xfrm>
          <a:prstGeom prst="straightConnector1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448299" y="3446622"/>
            <a:ext cx="3276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Displays should be supported in the center to prevent bowing.  (Shown here is a bracket with foam against the back of the display.)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 flipV="1">
            <a:off x="4792344" y="2408260"/>
            <a:ext cx="732156" cy="1038364"/>
          </a:xfrm>
          <a:prstGeom prst="straightConnector1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/>
          <p:cNvGrpSpPr/>
          <p:nvPr/>
        </p:nvGrpSpPr>
        <p:grpSpPr>
          <a:xfrm>
            <a:off x="4371022" y="2091086"/>
            <a:ext cx="474345" cy="523250"/>
            <a:chOff x="2514600" y="5715000"/>
            <a:chExt cx="474345" cy="523250"/>
          </a:xfrm>
        </p:grpSpPr>
        <p:grpSp>
          <p:nvGrpSpPr>
            <p:cNvPr id="15" name="Group 14"/>
            <p:cNvGrpSpPr/>
            <p:nvPr/>
          </p:nvGrpSpPr>
          <p:grpSpPr>
            <a:xfrm>
              <a:off x="2514600" y="5791200"/>
              <a:ext cx="474345" cy="447050"/>
              <a:chOff x="2278380" y="5349230"/>
              <a:chExt cx="474345" cy="447050"/>
            </a:xfrm>
          </p:grpSpPr>
          <p:cxnSp>
            <p:nvCxnSpPr>
              <p:cNvPr id="17" name="Straight Connector 16"/>
              <p:cNvCxnSpPr/>
              <p:nvPr/>
            </p:nvCxnSpPr>
            <p:spPr>
              <a:xfrm flipV="1">
                <a:off x="2278380" y="5460325"/>
                <a:ext cx="365760" cy="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2644140" y="5460326"/>
                <a:ext cx="2540" cy="33595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>
                <a:off x="2278380" y="5349230"/>
                <a:ext cx="4724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>
                <a:off x="2750820" y="5349230"/>
                <a:ext cx="0" cy="44705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2278380" y="5349230"/>
                <a:ext cx="0" cy="11109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2646680" y="5796280"/>
                <a:ext cx="106045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Rectangle 15"/>
            <p:cNvSpPr/>
            <p:nvPr/>
          </p:nvSpPr>
          <p:spPr>
            <a:xfrm>
              <a:off x="2514600" y="5715000"/>
              <a:ext cx="472440" cy="762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4" name="Straight Arrow Connector 23"/>
          <p:cNvCxnSpPr/>
          <p:nvPr/>
        </p:nvCxnSpPr>
        <p:spPr>
          <a:xfrm flipH="1" flipV="1">
            <a:off x="1524000" y="2133601"/>
            <a:ext cx="457200" cy="380999"/>
          </a:xfrm>
          <a:prstGeom prst="straightConnector1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905000" y="23622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Stud and Nut</a:t>
            </a:r>
          </a:p>
        </p:txBody>
      </p:sp>
    </p:spTree>
    <p:extLst>
      <p:ext uri="{BB962C8B-B14F-4D97-AF65-F5344CB8AC3E}">
        <p14:creationId xmlns:p14="http://schemas.microsoft.com/office/powerpoint/2010/main" val="35356551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2900" y="533400"/>
            <a:ext cx="845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No Holes Mounting 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295400" y="3105834"/>
            <a:ext cx="9429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 Holes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0" y="2719388"/>
            <a:ext cx="5143500" cy="141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4572000" y="4056484"/>
            <a:ext cx="304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Bracket provides full support to the Display edges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4343400" y="3751684"/>
            <a:ext cx="304800" cy="381000"/>
          </a:xfrm>
          <a:prstGeom prst="straightConnector1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752724" y="2256022"/>
            <a:ext cx="1057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Bezel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02354" y="2503434"/>
            <a:ext cx="1057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Seal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2741294" y="2751322"/>
            <a:ext cx="899160" cy="297180"/>
          </a:xfrm>
          <a:prstGeom prst="straightConnector1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2619374" y="2545582"/>
            <a:ext cx="243840" cy="297180"/>
          </a:xfrm>
          <a:prstGeom prst="straightConnector1">
            <a:avLst/>
          </a:prstGeom>
          <a:ln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82995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655194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Pag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1 - Theme Template Kyocera Display Division Presentation</Template>
  <TotalTime>628</TotalTime>
  <Words>165</Words>
  <Application>Microsoft Office PowerPoint</Application>
  <PresentationFormat>On-screen Show (4:3)</PresentationFormat>
  <Paragraphs>36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Cover Page</vt:lpstr>
      <vt:lpstr>Methods for Mounting  LCD Displays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Khalaf, John</dc:creator>
  <cp:lastModifiedBy>Khalaf, John</cp:lastModifiedBy>
  <cp:revision>42</cp:revision>
  <cp:lastPrinted>2016-05-11T12:55:14Z</cp:lastPrinted>
  <dcterms:created xsi:type="dcterms:W3CDTF">2016-05-11T12:49:07Z</dcterms:created>
  <dcterms:modified xsi:type="dcterms:W3CDTF">2016-05-23T18:31:14Z</dcterms:modified>
</cp:coreProperties>
</file>